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7772400" cy="100584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135"/>
    <a:srgbClr val="004F8A"/>
    <a:srgbClr val="0077D0"/>
    <a:srgbClr val="F38279"/>
    <a:srgbClr val="EF5347"/>
    <a:srgbClr val="0062AC"/>
    <a:srgbClr val="005EA4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06" autoAdjust="0"/>
  </p:normalViewPr>
  <p:slideViewPr>
    <p:cSldViewPr snapToGrid="0">
      <p:cViewPr varScale="1">
        <p:scale>
          <a:sx n="46" d="100"/>
          <a:sy n="46" d="100"/>
        </p:scale>
        <p:origin x="2480" y="28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DF76E9-42AD-490D-B254-EC40D9DB8264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704850"/>
            <a:ext cx="27209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C39063-DF2B-4A0C-A466-17E7E8A95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3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68CAF-A614-4CC0-972E-EA99F9931CF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4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3A577-7E23-433A-9D8F-E58D1318EE8C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039E-087B-41AD-A5B0-3625721C3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8594-5D40-4A3E-BDD9-0453A3A4F271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B5C-8F48-4A90-BB54-A3FFF9F1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ABD0-10DD-432F-A582-96B86CB92389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64F6-E81A-45BD-BDC5-AD08B282A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F0F0-FDE6-46D3-841D-32B0FC51C83A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1BEF-B58C-4E13-8B35-86B1E19AB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327B-4400-4EEB-87BD-2717743EA541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E89C-0159-43D9-8703-7D5394F25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F691-5184-4760-9F49-FE839EDF9E96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2F0D-F91E-43C8-9AE0-8799F7017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E614-3029-4FBF-8C7F-67154A17005A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B505-2802-43EE-B7F8-60440B3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3176-19BD-40A4-B525-C597C86453E4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FB25-7025-4506-9544-8E722211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B252-5862-40D8-9886-20DC5A844C62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6E2B-6F57-4E1D-A0DF-5AAB7F65D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1367-4827-4494-BC9B-BA6F06348631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3645-90A4-4F6C-8E61-1B2C96D9A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EA6E-D224-4631-928B-6E757C187EC3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C705-7319-4367-BAA7-5525DC89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CA82D-093E-4713-A51C-14BB215D2826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5FE81-134F-449E-8467-1992C0D48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/>
          <a:srcRect l="40854" t="1964" r="35526" b="6699"/>
          <a:stretch>
            <a:fillRect/>
          </a:stretch>
        </p:blipFill>
        <p:spPr bwMode="auto">
          <a:xfrm>
            <a:off x="5492750" y="3433763"/>
            <a:ext cx="23034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6158510" y="7651076"/>
            <a:ext cx="1638163" cy="2350926"/>
          </a:xfrm>
          <a:prstGeom prst="rect">
            <a:avLst/>
          </a:prstGeom>
          <a:gradFill>
            <a:gsLst>
              <a:gs pos="0">
                <a:srgbClr val="0077D0">
                  <a:alpha val="0"/>
                </a:srgbClr>
              </a:gs>
              <a:gs pos="99000">
                <a:srgbClr val="004F8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525838" y="2417763"/>
            <a:ext cx="2735262" cy="287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968500" y="2603500"/>
            <a:ext cx="5067300" cy="4368800"/>
          </a:xfrm>
          <a:custGeom>
            <a:avLst/>
            <a:gdLst>
              <a:gd name="connsiteX0" fmla="*/ 0 w 5067300"/>
              <a:gd name="connsiteY0" fmla="*/ 3606800 h 4368800"/>
              <a:gd name="connsiteX1" fmla="*/ 1841500 w 5067300"/>
              <a:gd name="connsiteY1" fmla="*/ 2857500 h 4368800"/>
              <a:gd name="connsiteX2" fmla="*/ 2946400 w 5067300"/>
              <a:gd name="connsiteY2" fmla="*/ 2133600 h 4368800"/>
              <a:gd name="connsiteX3" fmla="*/ 3581400 w 5067300"/>
              <a:gd name="connsiteY3" fmla="*/ 1485900 h 4368800"/>
              <a:gd name="connsiteX4" fmla="*/ 3962400 w 5067300"/>
              <a:gd name="connsiteY4" fmla="*/ 1054100 h 4368800"/>
              <a:gd name="connsiteX5" fmla="*/ 4381500 w 5067300"/>
              <a:gd name="connsiteY5" fmla="*/ 546100 h 4368800"/>
              <a:gd name="connsiteX6" fmla="*/ 5067300 w 5067300"/>
              <a:gd name="connsiteY6" fmla="*/ 0 h 4368800"/>
              <a:gd name="connsiteX7" fmla="*/ 3213100 w 5067300"/>
              <a:gd name="connsiteY7" fmla="*/ 3644900 h 4368800"/>
              <a:gd name="connsiteX8" fmla="*/ 76200 w 5067300"/>
              <a:gd name="connsiteY8" fmla="*/ 4368800 h 4368800"/>
              <a:gd name="connsiteX9" fmla="*/ 0 w 5067300"/>
              <a:gd name="connsiteY9" fmla="*/ 3606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7300" h="4368800">
                <a:moveTo>
                  <a:pt x="0" y="3606800"/>
                </a:moveTo>
                <a:lnTo>
                  <a:pt x="1841500" y="2857500"/>
                </a:lnTo>
                <a:lnTo>
                  <a:pt x="2946400" y="2133600"/>
                </a:lnTo>
                <a:lnTo>
                  <a:pt x="3581400" y="1485900"/>
                </a:lnTo>
                <a:lnTo>
                  <a:pt x="3962400" y="1054100"/>
                </a:lnTo>
                <a:lnTo>
                  <a:pt x="4381500" y="546100"/>
                </a:lnTo>
                <a:lnTo>
                  <a:pt x="5067300" y="0"/>
                </a:lnTo>
                <a:lnTo>
                  <a:pt x="3213100" y="3644900"/>
                </a:lnTo>
                <a:lnTo>
                  <a:pt x="76200" y="4368800"/>
                </a:lnTo>
                <a:lnTo>
                  <a:pt x="0" y="3606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2" name="Picture 2" descr="D:\Anu\Projects\Kim\Source\ALPS_cmyk(hires_print).jpg"/>
          <p:cNvPicPr>
            <a:picLocks noChangeAspect="1" noChangeArrowheads="1"/>
          </p:cNvPicPr>
          <p:nvPr/>
        </p:nvPicPr>
        <p:blipFill>
          <a:blip r:embed="rId4"/>
          <a:srcRect l="226" r="2"/>
          <a:stretch>
            <a:fillRect/>
          </a:stretch>
        </p:blipFill>
        <p:spPr bwMode="auto">
          <a:xfrm>
            <a:off x="212725" y="268289"/>
            <a:ext cx="1293813" cy="80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Freeform 60"/>
          <p:cNvSpPr/>
          <p:nvPr/>
        </p:nvSpPr>
        <p:spPr>
          <a:xfrm>
            <a:off x="5559425" y="1863725"/>
            <a:ext cx="2212975" cy="8188325"/>
          </a:xfrm>
          <a:custGeom>
            <a:avLst/>
            <a:gdLst/>
            <a:ahLst/>
            <a:cxnLst/>
            <a:rect l="l" t="t" r="r" b="b"/>
            <a:pathLst>
              <a:path w="2213429" h="8189188">
                <a:moveTo>
                  <a:pt x="2213429" y="0"/>
                </a:moveTo>
                <a:lnTo>
                  <a:pt x="2213429" y="1484211"/>
                </a:lnTo>
                <a:cubicBezTo>
                  <a:pt x="1766134" y="2155626"/>
                  <a:pt x="1168366" y="2799073"/>
                  <a:pt x="899886" y="3550377"/>
                </a:cubicBezTo>
                <a:cubicBezTo>
                  <a:pt x="601224" y="4386143"/>
                  <a:pt x="688461" y="5367444"/>
                  <a:pt x="567509" y="6272168"/>
                </a:cubicBezTo>
                <a:cubicBezTo>
                  <a:pt x="576943" y="6911038"/>
                  <a:pt x="557803" y="7464184"/>
                  <a:pt x="595812" y="8188779"/>
                </a:cubicBezTo>
                <a:cubicBezTo>
                  <a:pt x="442928" y="8220590"/>
                  <a:pt x="198604" y="6393120"/>
                  <a:pt x="0" y="5495291"/>
                </a:cubicBezTo>
                <a:cubicBezTo>
                  <a:pt x="713150" y="3873224"/>
                  <a:pt x="853749" y="1325810"/>
                  <a:pt x="22134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092700" y="1447800"/>
            <a:ext cx="2565400" cy="3683000"/>
          </a:xfrm>
          <a:custGeom>
            <a:avLst/>
            <a:gdLst>
              <a:gd name="connsiteX0" fmla="*/ 2133600 w 2565400"/>
              <a:gd name="connsiteY0" fmla="*/ 0 h 3683000"/>
              <a:gd name="connsiteX1" fmla="*/ 1600200 w 2565400"/>
              <a:gd name="connsiteY1" fmla="*/ 1054100 h 3683000"/>
              <a:gd name="connsiteX2" fmla="*/ 876300 w 2565400"/>
              <a:gd name="connsiteY2" fmla="*/ 2171700 h 3683000"/>
              <a:gd name="connsiteX3" fmla="*/ 0 w 2565400"/>
              <a:gd name="connsiteY3" fmla="*/ 3124200 h 3683000"/>
              <a:gd name="connsiteX4" fmla="*/ 114300 w 2565400"/>
              <a:gd name="connsiteY4" fmla="*/ 3683000 h 3683000"/>
              <a:gd name="connsiteX5" fmla="*/ 2501900 w 2565400"/>
              <a:gd name="connsiteY5" fmla="*/ 1244600 h 3683000"/>
              <a:gd name="connsiteX6" fmla="*/ 2565400 w 2565400"/>
              <a:gd name="connsiteY6" fmla="*/ 1143000 h 3683000"/>
              <a:gd name="connsiteX7" fmla="*/ 2133600 w 2565400"/>
              <a:gd name="connsiteY7" fmla="*/ 0 h 3683000"/>
              <a:gd name="connsiteX0" fmla="*/ 2133600 w 2565400"/>
              <a:gd name="connsiteY0" fmla="*/ 0 h 3683000"/>
              <a:gd name="connsiteX1" fmla="*/ 1600200 w 2565400"/>
              <a:gd name="connsiteY1" fmla="*/ 1054100 h 3683000"/>
              <a:gd name="connsiteX2" fmla="*/ 876300 w 2565400"/>
              <a:gd name="connsiteY2" fmla="*/ 2171700 h 3683000"/>
              <a:gd name="connsiteX3" fmla="*/ 0 w 2565400"/>
              <a:gd name="connsiteY3" fmla="*/ 3124200 h 3683000"/>
              <a:gd name="connsiteX4" fmla="*/ 114300 w 2565400"/>
              <a:gd name="connsiteY4" fmla="*/ 3683000 h 3683000"/>
              <a:gd name="connsiteX5" fmla="*/ 2501900 w 2565400"/>
              <a:gd name="connsiteY5" fmla="*/ 1244600 h 3683000"/>
              <a:gd name="connsiteX6" fmla="*/ 2565400 w 2565400"/>
              <a:gd name="connsiteY6" fmla="*/ 1143000 h 3683000"/>
              <a:gd name="connsiteX7" fmla="*/ 2133600 w 2565400"/>
              <a:gd name="connsiteY7" fmla="*/ 0 h 3683000"/>
              <a:gd name="connsiteX0" fmla="*/ 2133600 w 2565400"/>
              <a:gd name="connsiteY0" fmla="*/ 0 h 3683000"/>
              <a:gd name="connsiteX1" fmla="*/ 1600200 w 2565400"/>
              <a:gd name="connsiteY1" fmla="*/ 1054100 h 3683000"/>
              <a:gd name="connsiteX2" fmla="*/ 895350 w 2565400"/>
              <a:gd name="connsiteY2" fmla="*/ 2200275 h 3683000"/>
              <a:gd name="connsiteX3" fmla="*/ 0 w 2565400"/>
              <a:gd name="connsiteY3" fmla="*/ 3124200 h 3683000"/>
              <a:gd name="connsiteX4" fmla="*/ 114300 w 2565400"/>
              <a:gd name="connsiteY4" fmla="*/ 3683000 h 3683000"/>
              <a:gd name="connsiteX5" fmla="*/ 2501900 w 2565400"/>
              <a:gd name="connsiteY5" fmla="*/ 1244600 h 3683000"/>
              <a:gd name="connsiteX6" fmla="*/ 2565400 w 2565400"/>
              <a:gd name="connsiteY6" fmla="*/ 1143000 h 3683000"/>
              <a:gd name="connsiteX7" fmla="*/ 2133600 w 2565400"/>
              <a:gd name="connsiteY7" fmla="*/ 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5400" h="3683000">
                <a:moveTo>
                  <a:pt x="2133600" y="0"/>
                </a:moveTo>
                <a:lnTo>
                  <a:pt x="1600200" y="1054100"/>
                </a:lnTo>
                <a:cubicBezTo>
                  <a:pt x="1387475" y="1512358"/>
                  <a:pt x="1136650" y="1827742"/>
                  <a:pt x="895350" y="2200275"/>
                </a:cubicBezTo>
                <a:lnTo>
                  <a:pt x="0" y="3124200"/>
                </a:lnTo>
                <a:lnTo>
                  <a:pt x="114300" y="3683000"/>
                </a:lnTo>
                <a:lnTo>
                  <a:pt x="2501900" y="1244600"/>
                </a:lnTo>
                <a:lnTo>
                  <a:pt x="2565400" y="1143000"/>
                </a:lnTo>
                <a:lnTo>
                  <a:pt x="2133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084888" y="2913063"/>
            <a:ext cx="1687512" cy="7072312"/>
          </a:xfrm>
          <a:custGeom>
            <a:avLst/>
            <a:gdLst/>
            <a:ahLst/>
            <a:cxnLst/>
            <a:rect l="l" t="t" r="r" b="b"/>
            <a:pathLst>
              <a:path w="1688119" h="7072530">
                <a:moveTo>
                  <a:pt x="1688119" y="0"/>
                </a:moveTo>
                <a:lnTo>
                  <a:pt x="1688119" y="693208"/>
                </a:lnTo>
                <a:cubicBezTo>
                  <a:pt x="1468844" y="1021376"/>
                  <a:pt x="-35395" y="1601436"/>
                  <a:pt x="77806" y="7072530"/>
                </a:cubicBezTo>
                <a:cubicBezTo>
                  <a:pt x="-112441" y="4561458"/>
                  <a:pt x="-81595" y="1419464"/>
                  <a:pt x="1688119" y="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61258" y="279400"/>
            <a:ext cx="7828896" cy="9772650"/>
          </a:xfrm>
          <a:custGeom>
            <a:avLst/>
            <a:gdLst>
              <a:gd name="connsiteX0" fmla="*/ 7828897 w 7828897"/>
              <a:gd name="connsiteY0" fmla="*/ 0 h 9772650"/>
              <a:gd name="connsiteX1" fmla="*/ 7809847 w 7828897"/>
              <a:gd name="connsiteY1" fmla="*/ 247650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18397 w 7828897"/>
              <a:gd name="connsiteY5" fmla="*/ 624840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47650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18397 w 7828897"/>
              <a:gd name="connsiteY5" fmla="*/ 624840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47650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47650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47650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47650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49936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49936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54508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54508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54508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54508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54508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9847 w 7828897"/>
              <a:gd name="connsiteY1" fmla="*/ 254508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0322 w 7828897"/>
              <a:gd name="connsiteY1" fmla="*/ 252603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0322 w 7828897"/>
              <a:gd name="connsiteY1" fmla="*/ 252603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  <a:gd name="connsiteX0" fmla="*/ 7828897 w 7828897"/>
              <a:gd name="connsiteY0" fmla="*/ 0 h 9772650"/>
              <a:gd name="connsiteX1" fmla="*/ 7800322 w 7828897"/>
              <a:gd name="connsiteY1" fmla="*/ 2526030 h 9772650"/>
              <a:gd name="connsiteX2" fmla="*/ 6533497 w 7828897"/>
              <a:gd name="connsiteY2" fmla="*/ 4476750 h 9772650"/>
              <a:gd name="connsiteX3" fmla="*/ 6160329 w 7828897"/>
              <a:gd name="connsiteY3" fmla="*/ 9772650 h 9772650"/>
              <a:gd name="connsiteX4" fmla="*/ 0 w 7828897"/>
              <a:gd name="connsiteY4" fmla="*/ 9772650 h 9772650"/>
              <a:gd name="connsiteX5" fmla="*/ 26017 w 7828897"/>
              <a:gd name="connsiteY5" fmla="*/ 6278880 h 9772650"/>
              <a:gd name="connsiteX6" fmla="*/ 3104497 w 7828897"/>
              <a:gd name="connsiteY6" fmla="*/ 5829300 h 9772650"/>
              <a:gd name="connsiteX7" fmla="*/ 7828897 w 7828897"/>
              <a:gd name="connsiteY7" fmla="*/ 0 h 977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8897" h="9772650">
                <a:moveTo>
                  <a:pt x="7828897" y="0"/>
                </a:moveTo>
                <a:lnTo>
                  <a:pt x="7800322" y="2526030"/>
                </a:lnTo>
                <a:cubicBezTo>
                  <a:pt x="7521557" y="2750820"/>
                  <a:pt x="6958947" y="3232785"/>
                  <a:pt x="6533497" y="4476750"/>
                </a:cubicBezTo>
                <a:cubicBezTo>
                  <a:pt x="6156399" y="5790310"/>
                  <a:pt x="5942813" y="6983902"/>
                  <a:pt x="6160329" y="9772650"/>
                </a:cubicBezTo>
                <a:lnTo>
                  <a:pt x="0" y="9772650"/>
                </a:lnTo>
                <a:cubicBezTo>
                  <a:pt x="6132" y="8597900"/>
                  <a:pt x="19885" y="7453630"/>
                  <a:pt x="26017" y="6278880"/>
                </a:cubicBezTo>
                <a:cubicBezTo>
                  <a:pt x="753727" y="6338570"/>
                  <a:pt x="1870057" y="6310630"/>
                  <a:pt x="3104497" y="5829300"/>
                </a:cubicBezTo>
                <a:cubicBezTo>
                  <a:pt x="4573162" y="5253265"/>
                  <a:pt x="6692247" y="3352800"/>
                  <a:pt x="782889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  <a:lumMod val="79000"/>
                </a:srgbClr>
              </a:gs>
              <a:gs pos="54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  <a:lumMod val="82000"/>
                  <a:lumOff val="18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399" name="Group 52"/>
          <p:cNvGrpSpPr>
            <a:grpSpLocks/>
          </p:cNvGrpSpPr>
          <p:nvPr/>
        </p:nvGrpSpPr>
        <p:grpSpPr bwMode="auto">
          <a:xfrm>
            <a:off x="0" y="3282517"/>
            <a:ext cx="6867525" cy="6789737"/>
            <a:chOff x="-38100" y="3331582"/>
            <a:chExt cx="6867523" cy="6790319"/>
          </a:xfrm>
        </p:grpSpPr>
        <p:sp>
          <p:nvSpPr>
            <p:cNvPr id="8" name="Rectangle 7"/>
            <p:cNvSpPr/>
            <p:nvPr/>
          </p:nvSpPr>
          <p:spPr>
            <a:xfrm>
              <a:off x="515938" y="7087929"/>
              <a:ext cx="1457325" cy="145745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68438" y="7948428"/>
              <a:ext cx="1457325" cy="1457450"/>
            </a:xfrm>
            <a:prstGeom prst="rect">
              <a:avLst/>
            </a:prstGeom>
            <a:solidFill>
              <a:srgbClr val="004F8A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2049" y="8545379"/>
              <a:ext cx="1457325" cy="1455862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3750" y="8639049"/>
              <a:ext cx="1363663" cy="1362192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8749" y="7559456"/>
              <a:ext cx="1363663" cy="1363780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98637" y="6878361"/>
              <a:ext cx="1362075" cy="1362192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4687" y="8008758"/>
              <a:ext cx="1071562" cy="1071654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25837" y="8559667"/>
              <a:ext cx="1071562" cy="1071655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14749" y="6664030"/>
              <a:ext cx="1363663" cy="1362192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2274" y="6149636"/>
              <a:ext cx="1457325" cy="1457450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25837" y="7705519"/>
              <a:ext cx="1071562" cy="1071655"/>
            </a:xfrm>
            <a:prstGeom prst="rect">
              <a:avLst/>
            </a:prstGeom>
            <a:solidFill>
              <a:srgbClr val="0062AC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62412" y="8386615"/>
              <a:ext cx="1071562" cy="1071654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97374" y="9050247"/>
              <a:ext cx="1071563" cy="1071654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38100" y="9042308"/>
              <a:ext cx="1071563" cy="1071655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688" y="8334223"/>
              <a:ext cx="1071562" cy="1071655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3750" y="8026221"/>
              <a:ext cx="1071563" cy="1071655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38100" y="6767226"/>
              <a:ext cx="1071563" cy="1071654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41837" y="7815066"/>
              <a:ext cx="1071562" cy="1071654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088" y="7345126"/>
              <a:ext cx="1457325" cy="1457450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32362" y="6937103"/>
              <a:ext cx="1071562" cy="1071655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85850" y="6633865"/>
              <a:ext cx="1071563" cy="1071654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79637" y="6402070"/>
              <a:ext cx="1071562" cy="1071654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16362" y="5695572"/>
              <a:ext cx="1363662" cy="1362192"/>
            </a:xfrm>
            <a:prstGeom prst="rect">
              <a:avLst/>
            </a:prstGeom>
            <a:solidFill>
              <a:srgbClr val="0077D0">
                <a:alpha val="2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41837" y="5982934"/>
              <a:ext cx="1363662" cy="1362192"/>
            </a:xfrm>
            <a:prstGeom prst="rect">
              <a:avLst/>
            </a:prstGeom>
            <a:solidFill>
              <a:srgbClr val="0062AC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7987" y="5573324"/>
              <a:ext cx="1071562" cy="1071654"/>
            </a:xfrm>
            <a:prstGeom prst="rect">
              <a:avLst/>
            </a:prstGeom>
            <a:solidFill>
              <a:srgbClr val="0062AC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87887" y="6071842"/>
              <a:ext cx="1071562" cy="1071654"/>
            </a:xfrm>
            <a:prstGeom prst="rect">
              <a:avLst/>
            </a:prstGeom>
            <a:solidFill>
              <a:srgbClr val="0062AC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9287" y="6197265"/>
              <a:ext cx="1363662" cy="1362192"/>
            </a:xfrm>
            <a:prstGeom prst="rect">
              <a:avLst/>
            </a:prstGeom>
            <a:solidFill>
              <a:srgbClr val="0077D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90787" y="6767226"/>
              <a:ext cx="1362075" cy="1362192"/>
            </a:xfrm>
            <a:prstGeom prst="rect">
              <a:avLst/>
            </a:prstGeom>
            <a:solidFill>
              <a:srgbClr val="0077D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1999" y="5565385"/>
              <a:ext cx="1041400" cy="1041489"/>
            </a:xfrm>
            <a:prstGeom prst="rect">
              <a:avLst/>
            </a:prstGeom>
            <a:solidFill>
              <a:srgbClr val="0077D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62512" y="4939857"/>
              <a:ext cx="1042987" cy="1043077"/>
            </a:xfrm>
            <a:prstGeom prst="rect">
              <a:avLst/>
            </a:prstGeom>
            <a:solidFill>
              <a:srgbClr val="0077D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05249" y="6905350"/>
              <a:ext cx="1041400" cy="1043077"/>
            </a:xfrm>
            <a:prstGeom prst="rect">
              <a:avLst/>
            </a:prstGeom>
            <a:solidFill>
              <a:srgbClr val="0077D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49898" y="4584226"/>
              <a:ext cx="711200" cy="712849"/>
            </a:xfrm>
            <a:prstGeom prst="rect">
              <a:avLst/>
            </a:prstGeom>
            <a:solidFill>
              <a:srgbClr val="0077D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64198" y="4120637"/>
              <a:ext cx="711200" cy="712849"/>
            </a:xfrm>
            <a:prstGeom prst="rect">
              <a:avLst/>
            </a:prstGeom>
            <a:solidFill>
              <a:srgbClr val="0077D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07111" y="3660222"/>
              <a:ext cx="569912" cy="568374"/>
            </a:xfrm>
            <a:prstGeom prst="rect">
              <a:avLst/>
            </a:prstGeom>
            <a:solidFill>
              <a:srgbClr val="0077D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819773" y="3996801"/>
              <a:ext cx="569913" cy="569962"/>
            </a:xfrm>
            <a:prstGeom prst="rect">
              <a:avLst/>
            </a:prstGeom>
            <a:solidFill>
              <a:srgbClr val="0077D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rot="1715537">
              <a:off x="6259511" y="3331582"/>
              <a:ext cx="569912" cy="569961"/>
            </a:xfrm>
            <a:prstGeom prst="rect">
              <a:avLst/>
            </a:prstGeom>
            <a:solidFill>
              <a:srgbClr val="0077D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415" name="Title 1"/>
          <p:cNvSpPr txBox="1">
            <a:spLocks/>
          </p:cNvSpPr>
          <p:nvPr/>
        </p:nvSpPr>
        <p:spPr bwMode="auto">
          <a:xfrm>
            <a:off x="177800" y="1239621"/>
            <a:ext cx="6946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D4135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Meeting the Needs of all Learners: </a:t>
            </a:r>
          </a:p>
          <a:p>
            <a:pPr algn="ctr"/>
            <a:r>
              <a:rPr lang="en-US" sz="2000" b="1" dirty="0" smtClean="0">
                <a:solidFill>
                  <a:srgbClr val="ED4135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Differentiation and the Common Core</a:t>
            </a:r>
            <a:endParaRPr lang="en-US" sz="2000" b="1" dirty="0">
              <a:solidFill>
                <a:srgbClr val="ED4135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-4763"/>
            <a:ext cx="7796213" cy="68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-26988" y="0"/>
            <a:ext cx="7808913" cy="6372225"/>
          </a:xfrm>
          <a:custGeom>
            <a:avLst/>
            <a:gdLst/>
            <a:ahLst/>
            <a:cxnLst/>
            <a:rect l="l" t="t" r="r" b="b"/>
            <a:pathLst>
              <a:path w="7808686" h="6457869">
                <a:moveTo>
                  <a:pt x="7605486" y="0"/>
                </a:moveTo>
                <a:lnTo>
                  <a:pt x="7808686" y="0"/>
                </a:lnTo>
                <a:cubicBezTo>
                  <a:pt x="7798696" y="37160"/>
                  <a:pt x="7788538" y="74078"/>
                  <a:pt x="7777356" y="110511"/>
                </a:cubicBezTo>
                <a:lnTo>
                  <a:pt x="7605486" y="110511"/>
                </a:lnTo>
                <a:cubicBezTo>
                  <a:pt x="7350480" y="928071"/>
                  <a:pt x="7117344" y="1836182"/>
                  <a:pt x="6577598" y="2811824"/>
                </a:cubicBezTo>
                <a:cubicBezTo>
                  <a:pt x="6499257" y="2940335"/>
                  <a:pt x="6422842" y="3060374"/>
                  <a:pt x="6350091" y="3172107"/>
                </a:cubicBezTo>
                <a:cubicBezTo>
                  <a:pt x="6162074" y="3449122"/>
                  <a:pt x="5971362" y="3703187"/>
                  <a:pt x="5777657" y="3935079"/>
                </a:cubicBezTo>
                <a:cubicBezTo>
                  <a:pt x="4782230" y="5046577"/>
                  <a:pt x="2949201" y="6383416"/>
                  <a:pt x="12700" y="5899392"/>
                </a:cubicBezTo>
                <a:lnTo>
                  <a:pt x="2096" y="6457869"/>
                </a:lnTo>
                <a:lnTo>
                  <a:pt x="0" y="6457778"/>
                </a:lnTo>
                <a:lnTo>
                  <a:pt x="12700" y="5788881"/>
                </a:lnTo>
                <a:cubicBezTo>
                  <a:pt x="3501571" y="6363953"/>
                  <a:pt x="5432788" y="4368706"/>
                  <a:pt x="6254659" y="3237036"/>
                </a:cubicBezTo>
                <a:cubicBezTo>
                  <a:pt x="7033864" y="2056570"/>
                  <a:pt x="7304435" y="965183"/>
                  <a:pt x="7605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4288" y="-7938"/>
            <a:ext cx="7808913" cy="6475413"/>
          </a:xfrm>
          <a:custGeom>
            <a:avLst/>
            <a:gdLst>
              <a:gd name="connsiteX0" fmla="*/ 0 w 7808685"/>
              <a:gd name="connsiteY0" fmla="*/ 5660571 h 6255657"/>
              <a:gd name="connsiteX1" fmla="*/ 0 w 7808685"/>
              <a:gd name="connsiteY1" fmla="*/ 6255657 h 6255657"/>
              <a:gd name="connsiteX2" fmla="*/ 6313714 w 7808685"/>
              <a:gd name="connsiteY2" fmla="*/ 3280228 h 6255657"/>
              <a:gd name="connsiteX3" fmla="*/ 7808685 w 7808685"/>
              <a:gd name="connsiteY3" fmla="*/ 43543 h 6255657"/>
              <a:gd name="connsiteX4" fmla="*/ 7808685 w 7808685"/>
              <a:gd name="connsiteY4" fmla="*/ 0 h 6255657"/>
              <a:gd name="connsiteX5" fmla="*/ 7605485 w 7808685"/>
              <a:gd name="connsiteY5" fmla="*/ 0 h 6255657"/>
              <a:gd name="connsiteX6" fmla="*/ 6313714 w 7808685"/>
              <a:gd name="connsiteY6" fmla="*/ 3164114 h 6255657"/>
              <a:gd name="connsiteX7" fmla="*/ 0 w 7808685"/>
              <a:gd name="connsiteY7" fmla="*/ 5660571 h 6255657"/>
              <a:gd name="connsiteX0" fmla="*/ 0 w 7808685"/>
              <a:gd name="connsiteY0" fmla="*/ 5660571 h 6255657"/>
              <a:gd name="connsiteX1" fmla="*/ 0 w 7808685"/>
              <a:gd name="connsiteY1" fmla="*/ 6255657 h 6255657"/>
              <a:gd name="connsiteX2" fmla="*/ 6313714 w 7808685"/>
              <a:gd name="connsiteY2" fmla="*/ 3280228 h 6255657"/>
              <a:gd name="connsiteX3" fmla="*/ 7808685 w 7808685"/>
              <a:gd name="connsiteY3" fmla="*/ 43543 h 6255657"/>
              <a:gd name="connsiteX4" fmla="*/ 7808685 w 7808685"/>
              <a:gd name="connsiteY4" fmla="*/ 0 h 6255657"/>
              <a:gd name="connsiteX5" fmla="*/ 7605485 w 7808685"/>
              <a:gd name="connsiteY5" fmla="*/ 0 h 6255657"/>
              <a:gd name="connsiteX6" fmla="*/ 6313714 w 7808685"/>
              <a:gd name="connsiteY6" fmla="*/ 3164114 h 6255657"/>
              <a:gd name="connsiteX7" fmla="*/ 0 w 7808685"/>
              <a:gd name="connsiteY7" fmla="*/ 5660571 h 6255657"/>
              <a:gd name="connsiteX0" fmla="*/ 0 w 7808685"/>
              <a:gd name="connsiteY0" fmla="*/ 56605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43543 h 6286839"/>
              <a:gd name="connsiteX4" fmla="*/ 7808685 w 7808685"/>
              <a:gd name="connsiteY4" fmla="*/ 0 h 6286839"/>
              <a:gd name="connsiteX5" fmla="*/ 7605485 w 7808685"/>
              <a:gd name="connsiteY5" fmla="*/ 0 h 6286839"/>
              <a:gd name="connsiteX6" fmla="*/ 6313714 w 7808685"/>
              <a:gd name="connsiteY6" fmla="*/ 3164114 h 6286839"/>
              <a:gd name="connsiteX7" fmla="*/ 0 w 7808685"/>
              <a:gd name="connsiteY7" fmla="*/ 5660571 h 6286839"/>
              <a:gd name="connsiteX0" fmla="*/ 0 w 7808685"/>
              <a:gd name="connsiteY0" fmla="*/ 56605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43543 h 6286839"/>
              <a:gd name="connsiteX4" fmla="*/ 7808685 w 7808685"/>
              <a:gd name="connsiteY4" fmla="*/ 0 h 6286839"/>
              <a:gd name="connsiteX5" fmla="*/ 7605485 w 7808685"/>
              <a:gd name="connsiteY5" fmla="*/ 0 h 6286839"/>
              <a:gd name="connsiteX6" fmla="*/ 6313714 w 7808685"/>
              <a:gd name="connsiteY6" fmla="*/ 3164114 h 6286839"/>
              <a:gd name="connsiteX7" fmla="*/ 0 w 7808685"/>
              <a:gd name="connsiteY7" fmla="*/ 5660571 h 6286839"/>
              <a:gd name="connsiteX0" fmla="*/ 0 w 7808685"/>
              <a:gd name="connsiteY0" fmla="*/ 56605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43543 h 6286839"/>
              <a:gd name="connsiteX4" fmla="*/ 7808685 w 7808685"/>
              <a:gd name="connsiteY4" fmla="*/ 0 h 6286839"/>
              <a:gd name="connsiteX5" fmla="*/ 7605485 w 7808685"/>
              <a:gd name="connsiteY5" fmla="*/ 0 h 6286839"/>
              <a:gd name="connsiteX6" fmla="*/ 6313714 w 7808685"/>
              <a:gd name="connsiteY6" fmla="*/ 3164114 h 6286839"/>
              <a:gd name="connsiteX7" fmla="*/ 0 w 7808685"/>
              <a:gd name="connsiteY7" fmla="*/ 56605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43543 h 6286839"/>
              <a:gd name="connsiteX4" fmla="*/ 7808685 w 7808685"/>
              <a:gd name="connsiteY4" fmla="*/ 0 h 6286839"/>
              <a:gd name="connsiteX5" fmla="*/ 7605485 w 7808685"/>
              <a:gd name="connsiteY5" fmla="*/ 0 h 6286839"/>
              <a:gd name="connsiteX6" fmla="*/ 6313714 w 7808685"/>
              <a:gd name="connsiteY6" fmla="*/ 3164114 h 6286839"/>
              <a:gd name="connsiteX7" fmla="*/ 12700 w 7808685"/>
              <a:gd name="connsiteY7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43543 h 6286839"/>
              <a:gd name="connsiteX4" fmla="*/ 7808685 w 7808685"/>
              <a:gd name="connsiteY4" fmla="*/ 0 h 6286839"/>
              <a:gd name="connsiteX5" fmla="*/ 7605485 w 7808685"/>
              <a:gd name="connsiteY5" fmla="*/ 0 h 6286839"/>
              <a:gd name="connsiteX6" fmla="*/ 6313714 w 7808685"/>
              <a:gd name="connsiteY6" fmla="*/ 3164114 h 6286839"/>
              <a:gd name="connsiteX7" fmla="*/ 12700 w 7808685"/>
              <a:gd name="connsiteY7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0 h 6286839"/>
              <a:gd name="connsiteX4" fmla="*/ 7605485 w 7808685"/>
              <a:gd name="connsiteY4" fmla="*/ 0 h 6286839"/>
              <a:gd name="connsiteX5" fmla="*/ 6313714 w 7808685"/>
              <a:gd name="connsiteY5" fmla="*/ 3164114 h 6286839"/>
              <a:gd name="connsiteX6" fmla="*/ 12700 w 7808685"/>
              <a:gd name="connsiteY6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0 h 6286839"/>
              <a:gd name="connsiteX4" fmla="*/ 7605485 w 7808685"/>
              <a:gd name="connsiteY4" fmla="*/ 0 h 6286839"/>
              <a:gd name="connsiteX5" fmla="*/ 6313714 w 7808685"/>
              <a:gd name="connsiteY5" fmla="*/ 3164114 h 6286839"/>
              <a:gd name="connsiteX6" fmla="*/ 12700 w 7808685"/>
              <a:gd name="connsiteY6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0 h 6286839"/>
              <a:gd name="connsiteX4" fmla="*/ 7605485 w 7808685"/>
              <a:gd name="connsiteY4" fmla="*/ 0 h 6286839"/>
              <a:gd name="connsiteX5" fmla="*/ 6313714 w 7808685"/>
              <a:gd name="connsiteY5" fmla="*/ 3164114 h 6286839"/>
              <a:gd name="connsiteX6" fmla="*/ 12700 w 7808685"/>
              <a:gd name="connsiteY6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0 h 6286839"/>
              <a:gd name="connsiteX4" fmla="*/ 7605485 w 7808685"/>
              <a:gd name="connsiteY4" fmla="*/ 0 h 6286839"/>
              <a:gd name="connsiteX5" fmla="*/ 6313714 w 7808685"/>
              <a:gd name="connsiteY5" fmla="*/ 3164114 h 6286839"/>
              <a:gd name="connsiteX6" fmla="*/ 12700 w 7808685"/>
              <a:gd name="connsiteY6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0 h 6286839"/>
              <a:gd name="connsiteX4" fmla="*/ 7605485 w 7808685"/>
              <a:gd name="connsiteY4" fmla="*/ 0 h 6286839"/>
              <a:gd name="connsiteX5" fmla="*/ 6313714 w 7808685"/>
              <a:gd name="connsiteY5" fmla="*/ 3164114 h 6286839"/>
              <a:gd name="connsiteX6" fmla="*/ 12700 w 7808685"/>
              <a:gd name="connsiteY6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0 h 6286839"/>
              <a:gd name="connsiteX4" fmla="*/ 7605485 w 7808685"/>
              <a:gd name="connsiteY4" fmla="*/ 0 h 6286839"/>
              <a:gd name="connsiteX5" fmla="*/ 6313714 w 7808685"/>
              <a:gd name="connsiteY5" fmla="*/ 3164114 h 6286839"/>
              <a:gd name="connsiteX6" fmla="*/ 12700 w 7808685"/>
              <a:gd name="connsiteY6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0 h 6286839"/>
              <a:gd name="connsiteX4" fmla="*/ 7605485 w 7808685"/>
              <a:gd name="connsiteY4" fmla="*/ 0 h 6286839"/>
              <a:gd name="connsiteX5" fmla="*/ 6275614 w 7808685"/>
              <a:gd name="connsiteY5" fmla="*/ 3211739 h 6286839"/>
              <a:gd name="connsiteX6" fmla="*/ 12700 w 7808685"/>
              <a:gd name="connsiteY6" fmla="*/ 5685971 h 6286839"/>
              <a:gd name="connsiteX0" fmla="*/ 12700 w 7808685"/>
              <a:gd name="connsiteY0" fmla="*/ 5685971 h 6286839"/>
              <a:gd name="connsiteX1" fmla="*/ 0 w 7808685"/>
              <a:gd name="connsiteY1" fmla="*/ 6255657 h 6286839"/>
              <a:gd name="connsiteX2" fmla="*/ 6313714 w 7808685"/>
              <a:gd name="connsiteY2" fmla="*/ 3280228 h 6286839"/>
              <a:gd name="connsiteX3" fmla="*/ 7808685 w 7808685"/>
              <a:gd name="connsiteY3" fmla="*/ 0 h 6286839"/>
              <a:gd name="connsiteX4" fmla="*/ 7605485 w 7808685"/>
              <a:gd name="connsiteY4" fmla="*/ 0 h 6286839"/>
              <a:gd name="connsiteX5" fmla="*/ 6275614 w 7808685"/>
              <a:gd name="connsiteY5" fmla="*/ 3211739 h 6286839"/>
              <a:gd name="connsiteX6" fmla="*/ 12700 w 7808685"/>
              <a:gd name="connsiteY6" fmla="*/ 5685971 h 6286839"/>
              <a:gd name="connsiteX0" fmla="*/ 12700 w 7808685"/>
              <a:gd name="connsiteY0" fmla="*/ 5685971 h 6273329"/>
              <a:gd name="connsiteX1" fmla="*/ 0 w 7808685"/>
              <a:gd name="connsiteY1" fmla="*/ 6255657 h 6273329"/>
              <a:gd name="connsiteX2" fmla="*/ 6386286 w 7808685"/>
              <a:gd name="connsiteY2" fmla="*/ 3149599 h 6273329"/>
              <a:gd name="connsiteX3" fmla="*/ 7808685 w 7808685"/>
              <a:gd name="connsiteY3" fmla="*/ 0 h 6273329"/>
              <a:gd name="connsiteX4" fmla="*/ 7605485 w 7808685"/>
              <a:gd name="connsiteY4" fmla="*/ 0 h 6273329"/>
              <a:gd name="connsiteX5" fmla="*/ 6275614 w 7808685"/>
              <a:gd name="connsiteY5" fmla="*/ 3211739 h 6273329"/>
              <a:gd name="connsiteX6" fmla="*/ 12700 w 7808685"/>
              <a:gd name="connsiteY6" fmla="*/ 5685971 h 6273329"/>
              <a:gd name="connsiteX0" fmla="*/ 12700 w 7808685"/>
              <a:gd name="connsiteY0" fmla="*/ 5685971 h 6273329"/>
              <a:gd name="connsiteX1" fmla="*/ 0 w 7808685"/>
              <a:gd name="connsiteY1" fmla="*/ 6255657 h 6273329"/>
              <a:gd name="connsiteX2" fmla="*/ 6386286 w 7808685"/>
              <a:gd name="connsiteY2" fmla="*/ 3149599 h 6273329"/>
              <a:gd name="connsiteX3" fmla="*/ 7808685 w 7808685"/>
              <a:gd name="connsiteY3" fmla="*/ 0 h 6273329"/>
              <a:gd name="connsiteX4" fmla="*/ 7605485 w 7808685"/>
              <a:gd name="connsiteY4" fmla="*/ 0 h 6273329"/>
              <a:gd name="connsiteX5" fmla="*/ 6247039 w 7808685"/>
              <a:gd name="connsiteY5" fmla="*/ 3202214 h 6273329"/>
              <a:gd name="connsiteX6" fmla="*/ 12700 w 7808685"/>
              <a:gd name="connsiteY6" fmla="*/ 5685971 h 6273329"/>
              <a:gd name="connsiteX0" fmla="*/ 12700 w 7808685"/>
              <a:gd name="connsiteY0" fmla="*/ 5685971 h 6271802"/>
              <a:gd name="connsiteX1" fmla="*/ 0 w 7808685"/>
              <a:gd name="connsiteY1" fmla="*/ 6255657 h 6271802"/>
              <a:gd name="connsiteX2" fmla="*/ 6357711 w 7808685"/>
              <a:gd name="connsiteY2" fmla="*/ 3130549 h 6271802"/>
              <a:gd name="connsiteX3" fmla="*/ 7808685 w 7808685"/>
              <a:gd name="connsiteY3" fmla="*/ 0 h 6271802"/>
              <a:gd name="connsiteX4" fmla="*/ 7605485 w 7808685"/>
              <a:gd name="connsiteY4" fmla="*/ 0 h 6271802"/>
              <a:gd name="connsiteX5" fmla="*/ 6247039 w 7808685"/>
              <a:gd name="connsiteY5" fmla="*/ 3202214 h 6271802"/>
              <a:gd name="connsiteX6" fmla="*/ 12700 w 7808685"/>
              <a:gd name="connsiteY6" fmla="*/ 5685971 h 6271802"/>
              <a:gd name="connsiteX0" fmla="*/ 12700 w 7808685"/>
              <a:gd name="connsiteY0" fmla="*/ 5685971 h 6271802"/>
              <a:gd name="connsiteX1" fmla="*/ 0 w 7808685"/>
              <a:gd name="connsiteY1" fmla="*/ 6255657 h 6271802"/>
              <a:gd name="connsiteX2" fmla="*/ 6357711 w 7808685"/>
              <a:gd name="connsiteY2" fmla="*/ 3130549 h 6271802"/>
              <a:gd name="connsiteX3" fmla="*/ 7808685 w 7808685"/>
              <a:gd name="connsiteY3" fmla="*/ 0 h 6271802"/>
              <a:gd name="connsiteX4" fmla="*/ 7605485 w 7808685"/>
              <a:gd name="connsiteY4" fmla="*/ 0 h 6271802"/>
              <a:gd name="connsiteX5" fmla="*/ 6247039 w 7808685"/>
              <a:gd name="connsiteY5" fmla="*/ 3202214 h 6271802"/>
              <a:gd name="connsiteX6" fmla="*/ 12700 w 7808685"/>
              <a:gd name="connsiteY6" fmla="*/ 5685971 h 6271802"/>
              <a:gd name="connsiteX0" fmla="*/ 12700 w 7808685"/>
              <a:gd name="connsiteY0" fmla="*/ 5685971 h 6271802"/>
              <a:gd name="connsiteX1" fmla="*/ 0 w 7808685"/>
              <a:gd name="connsiteY1" fmla="*/ 6255657 h 6271802"/>
              <a:gd name="connsiteX2" fmla="*/ 6357711 w 7808685"/>
              <a:gd name="connsiteY2" fmla="*/ 3130549 h 6271802"/>
              <a:gd name="connsiteX3" fmla="*/ 7808685 w 7808685"/>
              <a:gd name="connsiteY3" fmla="*/ 0 h 6271802"/>
              <a:gd name="connsiteX4" fmla="*/ 7605485 w 7808685"/>
              <a:gd name="connsiteY4" fmla="*/ 0 h 6271802"/>
              <a:gd name="connsiteX5" fmla="*/ 6247039 w 7808685"/>
              <a:gd name="connsiteY5" fmla="*/ 3202214 h 6271802"/>
              <a:gd name="connsiteX6" fmla="*/ 12700 w 7808685"/>
              <a:gd name="connsiteY6" fmla="*/ 5685971 h 6271802"/>
              <a:gd name="connsiteX0" fmla="*/ 12700 w 7808685"/>
              <a:gd name="connsiteY0" fmla="*/ 5685971 h 6272400"/>
              <a:gd name="connsiteX1" fmla="*/ 0 w 7808685"/>
              <a:gd name="connsiteY1" fmla="*/ 6255657 h 6272400"/>
              <a:gd name="connsiteX2" fmla="*/ 6372951 w 7808685"/>
              <a:gd name="connsiteY2" fmla="*/ 3138169 h 6272400"/>
              <a:gd name="connsiteX3" fmla="*/ 7808685 w 7808685"/>
              <a:gd name="connsiteY3" fmla="*/ 0 h 6272400"/>
              <a:gd name="connsiteX4" fmla="*/ 7605485 w 7808685"/>
              <a:gd name="connsiteY4" fmla="*/ 0 h 6272400"/>
              <a:gd name="connsiteX5" fmla="*/ 6247039 w 7808685"/>
              <a:gd name="connsiteY5" fmla="*/ 3202214 h 6272400"/>
              <a:gd name="connsiteX6" fmla="*/ 12700 w 7808685"/>
              <a:gd name="connsiteY6" fmla="*/ 5685971 h 6272400"/>
              <a:gd name="connsiteX0" fmla="*/ 12700 w 7808685"/>
              <a:gd name="connsiteY0" fmla="*/ 5685971 h 6272400"/>
              <a:gd name="connsiteX1" fmla="*/ 0 w 7808685"/>
              <a:gd name="connsiteY1" fmla="*/ 6255657 h 6272400"/>
              <a:gd name="connsiteX2" fmla="*/ 6372951 w 7808685"/>
              <a:gd name="connsiteY2" fmla="*/ 3138169 h 6272400"/>
              <a:gd name="connsiteX3" fmla="*/ 7808685 w 7808685"/>
              <a:gd name="connsiteY3" fmla="*/ 0 h 6272400"/>
              <a:gd name="connsiteX4" fmla="*/ 7605485 w 7808685"/>
              <a:gd name="connsiteY4" fmla="*/ 0 h 6272400"/>
              <a:gd name="connsiteX5" fmla="*/ 6285139 w 7808685"/>
              <a:gd name="connsiteY5" fmla="*/ 3186974 h 6272400"/>
              <a:gd name="connsiteX6" fmla="*/ 12700 w 7808685"/>
              <a:gd name="connsiteY6" fmla="*/ 5685971 h 6272400"/>
              <a:gd name="connsiteX0" fmla="*/ 12700 w 7808685"/>
              <a:gd name="connsiteY0" fmla="*/ 5685971 h 6272400"/>
              <a:gd name="connsiteX1" fmla="*/ 0 w 7808685"/>
              <a:gd name="connsiteY1" fmla="*/ 6255657 h 6272400"/>
              <a:gd name="connsiteX2" fmla="*/ 6372951 w 7808685"/>
              <a:gd name="connsiteY2" fmla="*/ 3138169 h 6272400"/>
              <a:gd name="connsiteX3" fmla="*/ 7808685 w 7808685"/>
              <a:gd name="connsiteY3" fmla="*/ 0 h 6272400"/>
              <a:gd name="connsiteX4" fmla="*/ 7605485 w 7808685"/>
              <a:gd name="connsiteY4" fmla="*/ 0 h 6272400"/>
              <a:gd name="connsiteX5" fmla="*/ 6254659 w 7808685"/>
              <a:gd name="connsiteY5" fmla="*/ 3179490 h 6272400"/>
              <a:gd name="connsiteX6" fmla="*/ 12700 w 7808685"/>
              <a:gd name="connsiteY6" fmla="*/ 5685971 h 6272400"/>
              <a:gd name="connsiteX0" fmla="*/ 12700 w 7808685"/>
              <a:gd name="connsiteY0" fmla="*/ 5685971 h 6270686"/>
              <a:gd name="connsiteX1" fmla="*/ 0 w 7808685"/>
              <a:gd name="connsiteY1" fmla="*/ 6255657 h 6270686"/>
              <a:gd name="connsiteX2" fmla="*/ 6350091 w 7808685"/>
              <a:gd name="connsiteY2" fmla="*/ 3115716 h 6270686"/>
              <a:gd name="connsiteX3" fmla="*/ 7808685 w 7808685"/>
              <a:gd name="connsiteY3" fmla="*/ 0 h 6270686"/>
              <a:gd name="connsiteX4" fmla="*/ 7605485 w 7808685"/>
              <a:gd name="connsiteY4" fmla="*/ 0 h 6270686"/>
              <a:gd name="connsiteX5" fmla="*/ 6254659 w 7808685"/>
              <a:gd name="connsiteY5" fmla="*/ 3179490 h 6270686"/>
              <a:gd name="connsiteX6" fmla="*/ 12700 w 7808685"/>
              <a:gd name="connsiteY6" fmla="*/ 5685971 h 6270686"/>
              <a:gd name="connsiteX0" fmla="*/ 12700 w 7808685"/>
              <a:gd name="connsiteY0" fmla="*/ 5685971 h 6305568"/>
              <a:gd name="connsiteX1" fmla="*/ 0 w 7808685"/>
              <a:gd name="connsiteY1" fmla="*/ 6293080 h 6305568"/>
              <a:gd name="connsiteX2" fmla="*/ 6350091 w 7808685"/>
              <a:gd name="connsiteY2" fmla="*/ 3115716 h 6305568"/>
              <a:gd name="connsiteX3" fmla="*/ 7808685 w 7808685"/>
              <a:gd name="connsiteY3" fmla="*/ 0 h 6305568"/>
              <a:gd name="connsiteX4" fmla="*/ 7605485 w 7808685"/>
              <a:gd name="connsiteY4" fmla="*/ 0 h 6305568"/>
              <a:gd name="connsiteX5" fmla="*/ 6254659 w 7808685"/>
              <a:gd name="connsiteY5" fmla="*/ 3179490 h 6305568"/>
              <a:gd name="connsiteX6" fmla="*/ 12700 w 7808685"/>
              <a:gd name="connsiteY6" fmla="*/ 5685971 h 6305568"/>
              <a:gd name="connsiteX0" fmla="*/ 12700 w 7808685"/>
              <a:gd name="connsiteY0" fmla="*/ 5685971 h 6314000"/>
              <a:gd name="connsiteX1" fmla="*/ 0 w 7808685"/>
              <a:gd name="connsiteY1" fmla="*/ 6293080 h 6314000"/>
              <a:gd name="connsiteX2" fmla="*/ 6350091 w 7808685"/>
              <a:gd name="connsiteY2" fmla="*/ 3115716 h 6314000"/>
              <a:gd name="connsiteX3" fmla="*/ 7808685 w 7808685"/>
              <a:gd name="connsiteY3" fmla="*/ 0 h 6314000"/>
              <a:gd name="connsiteX4" fmla="*/ 7605485 w 7808685"/>
              <a:gd name="connsiteY4" fmla="*/ 0 h 6314000"/>
              <a:gd name="connsiteX5" fmla="*/ 6254659 w 7808685"/>
              <a:gd name="connsiteY5" fmla="*/ 3179490 h 6314000"/>
              <a:gd name="connsiteX6" fmla="*/ 12700 w 7808685"/>
              <a:gd name="connsiteY6" fmla="*/ 5685971 h 6314000"/>
              <a:gd name="connsiteX0" fmla="*/ 12700 w 7808685"/>
              <a:gd name="connsiteY0" fmla="*/ 5685971 h 6360539"/>
              <a:gd name="connsiteX1" fmla="*/ 0 w 7808685"/>
              <a:gd name="connsiteY1" fmla="*/ 6342977 h 6360539"/>
              <a:gd name="connsiteX2" fmla="*/ 6350091 w 7808685"/>
              <a:gd name="connsiteY2" fmla="*/ 3115716 h 6360539"/>
              <a:gd name="connsiteX3" fmla="*/ 7808685 w 7808685"/>
              <a:gd name="connsiteY3" fmla="*/ 0 h 6360539"/>
              <a:gd name="connsiteX4" fmla="*/ 7605485 w 7808685"/>
              <a:gd name="connsiteY4" fmla="*/ 0 h 6360539"/>
              <a:gd name="connsiteX5" fmla="*/ 6254659 w 7808685"/>
              <a:gd name="connsiteY5" fmla="*/ 3179490 h 6360539"/>
              <a:gd name="connsiteX6" fmla="*/ 12700 w 7808685"/>
              <a:gd name="connsiteY6" fmla="*/ 5685971 h 636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685" h="6360539">
                <a:moveTo>
                  <a:pt x="12700" y="5685971"/>
                </a:moveTo>
                <a:lnTo>
                  <a:pt x="0" y="6342977"/>
                </a:lnTo>
                <a:cubicBezTo>
                  <a:pt x="1157513" y="6392116"/>
                  <a:pt x="3969749" y="6560441"/>
                  <a:pt x="6350091" y="3115716"/>
                </a:cubicBezTo>
                <a:cubicBezTo>
                  <a:pt x="6816030" y="2412832"/>
                  <a:pt x="7432281" y="1375349"/>
                  <a:pt x="7808685" y="0"/>
                </a:cubicBezTo>
                <a:lnTo>
                  <a:pt x="7605485" y="0"/>
                </a:lnTo>
                <a:cubicBezTo>
                  <a:pt x="7304435" y="948025"/>
                  <a:pt x="7033864" y="2020010"/>
                  <a:pt x="6254659" y="3179490"/>
                </a:cubicBezTo>
                <a:cubicBezTo>
                  <a:pt x="5432788" y="4291042"/>
                  <a:pt x="3501571" y="6250819"/>
                  <a:pt x="12700" y="5685971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0" y="9999663"/>
            <a:ext cx="7796213" cy="682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1" name="Rectangle 50"/>
          <p:cNvSpPr>
            <a:spLocks noChangeArrowheads="1"/>
          </p:cNvSpPr>
          <p:nvPr/>
        </p:nvSpPr>
        <p:spPr bwMode="auto">
          <a:xfrm>
            <a:off x="632528" y="8057711"/>
            <a:ext cx="48361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piedmontalps@gmail.com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WWW.PIEDMONTALPS.ORG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34" y="4165600"/>
            <a:ext cx="3475831" cy="231124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06920" y="6797655"/>
            <a:ext cx="487045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the Needs of All Learners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2, 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2014,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7:00-8:30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</a:t>
            </a:r>
            <a:endParaRPr lang="en-US" sz="2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Havens Elementary School Library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 Highland Avenue</a:t>
            </a:r>
          </a:p>
          <a:p>
            <a:pPr marL="285750" lvl="0" indent="-285750">
              <a:buFontTx/>
              <a:buChar char="-"/>
            </a:pPr>
            <a:endParaRPr lang="en-US" sz="1600" dirty="0" smtClean="0"/>
          </a:p>
          <a:p>
            <a:pPr marL="285750" lvl="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0645" y="2099531"/>
            <a:ext cx="38862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Join Piedmont </a:t>
            </a:r>
            <a:r>
              <a:rPr lang="en-US" dirty="0" smtClean="0"/>
              <a:t>ALPS for </a:t>
            </a:r>
            <a:r>
              <a:rPr lang="en-US" dirty="0"/>
              <a:t>an educational and networking event.  </a:t>
            </a:r>
            <a:r>
              <a:rPr lang="en-US" dirty="0" smtClean="0"/>
              <a:t>A panel </a:t>
            </a:r>
            <a:r>
              <a:rPr lang="en-US" dirty="0"/>
              <a:t>of </a:t>
            </a:r>
            <a:r>
              <a:rPr lang="en-US" dirty="0" smtClean="0"/>
              <a:t>our </a:t>
            </a:r>
            <a:r>
              <a:rPr lang="en-US" dirty="0" smtClean="0"/>
              <a:t>inspirational</a:t>
            </a:r>
            <a:r>
              <a:rPr lang="en-US" dirty="0"/>
              <a:t> </a:t>
            </a:r>
            <a:r>
              <a:rPr lang="en-US" dirty="0" smtClean="0"/>
              <a:t>teachers </a:t>
            </a:r>
            <a:r>
              <a:rPr lang="en-US" dirty="0" smtClean="0"/>
              <a:t>will </a:t>
            </a:r>
            <a:r>
              <a:rPr lang="en-US" dirty="0"/>
              <a:t>share how they work to meet the needs of </a:t>
            </a:r>
            <a:r>
              <a:rPr lang="en-US" dirty="0" smtClean="0"/>
              <a:t>a variety of </a:t>
            </a:r>
            <a:r>
              <a:rPr lang="en-US" dirty="0"/>
              <a:t>learners in </a:t>
            </a:r>
            <a:r>
              <a:rPr lang="en-US" dirty="0" smtClean="0"/>
              <a:t>any </a:t>
            </a:r>
            <a:r>
              <a:rPr lang="en-US" dirty="0" smtClean="0"/>
              <a:t>subject</a:t>
            </a:r>
            <a:r>
              <a:rPr lang="en-US" dirty="0" smtClean="0"/>
              <a:t>.  They will focus on how the Common </a:t>
            </a:r>
            <a:r>
              <a:rPr lang="en-US" dirty="0"/>
              <a:t>C</a:t>
            </a:r>
            <a:r>
              <a:rPr lang="en-US" dirty="0" smtClean="0"/>
              <a:t>ore will change opportunities for differentiation in classrooms.  This event will focus on all grades.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1200" dirty="0" smtClean="0"/>
              <a:t>Free to ALPS members, </a:t>
            </a:r>
          </a:p>
          <a:p>
            <a:r>
              <a:rPr lang="en-US" sz="1200" dirty="0" smtClean="0"/>
              <a:t>$10 suggested donation for others.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42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Dotum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sreenath</dc:creator>
  <cp:lastModifiedBy>Kim Fisher</cp:lastModifiedBy>
  <cp:revision>336</cp:revision>
  <cp:lastPrinted>2014-04-24T16:05:20Z</cp:lastPrinted>
  <dcterms:created xsi:type="dcterms:W3CDTF">2013-10-01T05:24:39Z</dcterms:created>
  <dcterms:modified xsi:type="dcterms:W3CDTF">2014-10-16T03:58:31Z</dcterms:modified>
</cp:coreProperties>
</file>